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</p:sldMasterIdLst>
  <p:sldIdLst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5424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82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73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38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60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3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0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29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318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63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485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210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91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52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41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4650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86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15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752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989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18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633348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786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9695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7955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520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791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7270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782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635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498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879839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815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2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7659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1698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47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2059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3727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2168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177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3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133583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1066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971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3635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549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003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552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5917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3746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6734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63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425571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817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2384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7675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2059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890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7154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7965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6814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429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565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816503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268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1005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0028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2122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7829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6987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0057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6826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9491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064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724764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2882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9821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686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0685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6659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85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6723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9520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8099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2015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821614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57142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8329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2382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45892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794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4879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9188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4468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832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40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0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06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96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63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6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997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87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9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57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chemeClr val="bg2"/>
                </a:solidFill>
              </a:rPr>
              <a:t>КИСЛОРОДНЫЙ БАЛАНС, ЯДОВИТЫЕ ГАЗЫ ВЗРЫВА</a:t>
            </a:r>
            <a:r>
              <a:rPr lang="ru-RU" sz="4000"/>
              <a:t> 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Состав газов, выделяющихся при взрыве, зависит от химического состава ВВ, его </a:t>
            </a:r>
            <a:r>
              <a:rPr lang="ru-RU" sz="2400">
                <a:solidFill>
                  <a:srgbClr val="FF0000"/>
                </a:solidFill>
              </a:rPr>
              <a:t>кислородного баланса</a:t>
            </a:r>
            <a:r>
              <a:rPr lang="ru-RU" sz="2400"/>
              <a:t> и условий взрывания.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rgbClr val="FF0000"/>
                </a:solidFill>
              </a:rPr>
              <a:t>Кислородный баланс</a:t>
            </a:r>
            <a:r>
              <a:rPr lang="ru-RU" sz="2400"/>
              <a:t> характеризуют выраженным в процентах отношением избытка или недостатка кислорода в составе ВВ по сравнению с количеством, необходимым для полного окисления всех горючих элементов этого ВВ, к массе ВВ.</a:t>
            </a:r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rgbClr val="FF0000"/>
                </a:solidFill>
              </a:rPr>
              <a:t>Различают нулевой, положительный и отрицательный кислородный баланс.</a:t>
            </a:r>
          </a:p>
        </p:txBody>
      </p:sp>
    </p:spTree>
    <p:extLst>
      <p:ext uri="{BB962C8B-B14F-4D97-AF65-F5344CB8AC3E}">
        <p14:creationId xmlns:p14="http://schemas.microsoft.com/office/powerpoint/2010/main" val="156371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31813"/>
            <a:ext cx="8229600" cy="73025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525962"/>
          </a:xfrm>
        </p:spPr>
        <p:txBody>
          <a:bodyPr/>
          <a:lstStyle/>
          <a:p>
            <a:r>
              <a:rPr lang="ru-RU"/>
              <a:t>При взрыве ВВ с </a:t>
            </a:r>
            <a:r>
              <a:rPr lang="ru-RU">
                <a:solidFill>
                  <a:srgbClr val="FF0000"/>
                </a:solidFill>
              </a:rPr>
              <a:t>нулевым кислородным балансом</a:t>
            </a:r>
            <a:r>
              <a:rPr lang="ru-RU"/>
              <a:t> образуются в основном пары воды, углекислоты, свободный азот, окись алюминия и минимальное количество ядовитых газов. </a:t>
            </a:r>
            <a:r>
              <a:rPr lang="ru-RU">
                <a:solidFill>
                  <a:srgbClr val="33CC33"/>
                </a:solidFill>
              </a:rPr>
              <a:t>В этом случае выделяется максимальное количество энергии </a:t>
            </a:r>
          </a:p>
        </p:txBody>
      </p:sp>
    </p:spTree>
    <p:extLst>
      <p:ext uri="{BB962C8B-B14F-4D97-AF65-F5344CB8AC3E}">
        <p14:creationId xmlns:p14="http://schemas.microsoft.com/office/powerpoint/2010/main" val="4783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74688"/>
            <a:ext cx="8229600" cy="71438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327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При взрыве ВВ с </a:t>
            </a:r>
            <a:r>
              <a:rPr lang="ru-RU" sz="2800">
                <a:solidFill>
                  <a:srgbClr val="FF0000"/>
                </a:solidFill>
              </a:rPr>
              <a:t>недостатком </a:t>
            </a:r>
            <a:r>
              <a:rPr lang="ru-RU" sz="2800"/>
              <a:t>кислорода образуется </a:t>
            </a:r>
            <a:r>
              <a:rPr lang="ru-RU" sz="2800">
                <a:solidFill>
                  <a:srgbClr val="000099"/>
                </a:solidFill>
              </a:rPr>
              <a:t>ядовитый оксид углерода СО</a:t>
            </a:r>
            <a:r>
              <a:rPr lang="ru-RU" sz="2800"/>
              <a:t>. Образование этого соединения идет с меньшим выделением тепла (112 кДж/г моль), чем при образовании двуоксида углерода (396 кДж/ г моль). При взрыве ВВ с </a:t>
            </a:r>
            <a:r>
              <a:rPr lang="ru-RU" sz="2800">
                <a:solidFill>
                  <a:srgbClr val="FF0000"/>
                </a:solidFill>
              </a:rPr>
              <a:t>избытком</a:t>
            </a:r>
            <a:r>
              <a:rPr lang="ru-RU" sz="2800"/>
              <a:t> кислорода последний образует с азотом весьма </a:t>
            </a:r>
            <a:r>
              <a:rPr lang="ru-RU" sz="2800">
                <a:solidFill>
                  <a:srgbClr val="000099"/>
                </a:solidFill>
              </a:rPr>
              <a:t>ядовитые оксиды N0, N02,</a:t>
            </a:r>
            <a:r>
              <a:rPr lang="ru-RU" sz="2800"/>
              <a:t> </a:t>
            </a:r>
            <a:r>
              <a:rPr lang="ru-RU" sz="2800">
                <a:solidFill>
                  <a:srgbClr val="000099"/>
                </a:solidFill>
              </a:rPr>
              <a:t>2^3-</a:t>
            </a:r>
            <a:r>
              <a:rPr lang="ru-RU" sz="2800"/>
              <a:t> Реакции образования оксидов азота идут с поглощением тепла (эндотермичны). Таким образом, </a:t>
            </a:r>
            <a:r>
              <a:rPr lang="ru-RU" sz="2800">
                <a:solidFill>
                  <a:srgbClr val="FF0000"/>
                </a:solidFill>
              </a:rPr>
              <a:t>ВВ с отрицательным и положительным кислородным балансом</a:t>
            </a:r>
            <a:r>
              <a:rPr lang="ru-RU" sz="2800"/>
              <a:t> </a:t>
            </a:r>
            <a:r>
              <a:rPr lang="ru-RU" sz="2800">
                <a:solidFill>
                  <a:srgbClr val="33CC33"/>
                </a:solidFill>
              </a:rPr>
              <a:t>обладают меньшей теплотой взрыва</a:t>
            </a:r>
            <a:r>
              <a:rPr lang="ru-RU" sz="2800"/>
              <a:t>, чем ВВ с нулевым балансом </a:t>
            </a:r>
          </a:p>
        </p:txBody>
      </p:sp>
    </p:spTree>
    <p:extLst>
      <p:ext uri="{BB962C8B-B14F-4D97-AF65-F5344CB8AC3E}">
        <p14:creationId xmlns:p14="http://schemas.microsoft.com/office/powerpoint/2010/main" val="45184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74688"/>
            <a:ext cx="8229600" cy="71438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4959350"/>
          </a:xfrm>
        </p:spPr>
        <p:txBody>
          <a:bodyPr/>
          <a:lstStyle/>
          <a:p>
            <a:r>
              <a:rPr lang="ru-RU" sz="2800"/>
              <a:t>Состав газообразных продуктов взрыва зависит не только от химического состава ВВ, но и от оболочки патронов ВВ, условий взрывания заряда (степени ограничения пространства, в котором расположен заряд, влажности ВВ) и свойств породы, влияющих на протекание вторичных химических реакций взрыва. </a:t>
            </a:r>
            <a:r>
              <a:rPr lang="ru-RU" sz="2800">
                <a:solidFill>
                  <a:srgbClr val="CC0000"/>
                </a:solidFill>
              </a:rPr>
              <a:t>Плохая забойка зарядов</a:t>
            </a:r>
            <a:r>
              <a:rPr lang="ru-RU" sz="2800"/>
              <a:t>, </a:t>
            </a:r>
            <a:r>
              <a:rPr lang="ru-RU" sz="2800">
                <a:solidFill>
                  <a:srgbClr val="CC0000"/>
                </a:solidFill>
              </a:rPr>
              <a:t>наличие воздушных промежутков между патронами увеличивают выделение ядовитых газов. </a:t>
            </a:r>
          </a:p>
        </p:txBody>
      </p:sp>
    </p:spTree>
    <p:extLst>
      <p:ext uri="{BB962C8B-B14F-4D97-AF65-F5344CB8AC3E}">
        <p14:creationId xmlns:p14="http://schemas.microsoft.com/office/powerpoint/2010/main" val="1647500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03250"/>
            <a:ext cx="8229600" cy="71437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4886325"/>
          </a:xfrm>
        </p:spPr>
        <p:txBody>
          <a:bodyPr/>
          <a:lstStyle/>
          <a:p>
            <a:r>
              <a:rPr lang="ru-RU" sz="2800"/>
              <a:t>При взрывании угля СО2 может переходить в СО, взрывы серосодержащих руд приводят к образованию сернистых газов и сероводородов. Калийные руды и апатитонефелиновые связывают окислы азота, молибденовые и медные связывают окись углерода. Чем выше коэффициент крепости взрываемых пород, тем больше образуется оксида углерода и меньше оксидов азота.</a:t>
            </a:r>
          </a:p>
        </p:txBody>
      </p:sp>
    </p:spTree>
    <p:extLst>
      <p:ext uri="{BB962C8B-B14F-4D97-AF65-F5344CB8AC3E}">
        <p14:creationId xmlns:p14="http://schemas.microsoft.com/office/powerpoint/2010/main" val="389194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74688"/>
            <a:ext cx="8229600" cy="71438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472113"/>
          </a:xfrm>
        </p:spPr>
        <p:txBody>
          <a:bodyPr/>
          <a:lstStyle/>
          <a:p>
            <a:r>
              <a:rPr lang="ru-RU" sz="2800"/>
              <a:t>Бумажная парафиновая оболочка патронов участвует в реакции взрыва,</a:t>
            </a:r>
            <a:r>
              <a:rPr lang="ru-RU" sz="2800">
                <a:solidFill>
                  <a:srgbClr val="000099"/>
                </a:solidFill>
              </a:rPr>
              <a:t> понижая </a:t>
            </a:r>
            <a:r>
              <a:rPr lang="ru-RU" sz="2800">
                <a:solidFill>
                  <a:srgbClr val="CC0000"/>
                </a:solidFill>
              </a:rPr>
              <a:t>кислородный баланс</a:t>
            </a:r>
            <a:r>
              <a:rPr lang="ru-RU" sz="2800"/>
              <a:t>. Поэтому установлено, что масса бумажной оболочки должна быть не более 2 г, а парафина не более 3 г на 100 г ВВ.</a:t>
            </a:r>
          </a:p>
          <a:p>
            <a:r>
              <a:rPr lang="ru-RU" sz="2800">
                <a:solidFill>
                  <a:srgbClr val="000099"/>
                </a:solidFill>
              </a:rPr>
              <a:t>Для подземных работ</a:t>
            </a:r>
            <a:r>
              <a:rPr lang="ru-RU" sz="2800"/>
              <a:t> применяют ВВ только с </a:t>
            </a:r>
            <a:r>
              <a:rPr lang="ru-RU" sz="2800">
                <a:solidFill>
                  <a:srgbClr val="FF0000"/>
                </a:solidFill>
              </a:rPr>
              <a:t>кислородным балансом, близким к нулевому</a:t>
            </a:r>
            <a:r>
              <a:rPr lang="ru-RU" sz="2800"/>
              <a:t> (± 3 %). Для взрывания на земной поверхности могут применяться ВВ как с положительным, так и с отрицательным кислородным балансом.</a:t>
            </a:r>
          </a:p>
        </p:txBody>
      </p:sp>
    </p:spTree>
    <p:extLst>
      <p:ext uri="{BB962C8B-B14F-4D97-AF65-F5344CB8AC3E}">
        <p14:creationId xmlns:p14="http://schemas.microsoft.com/office/powerpoint/2010/main" val="1214578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03250"/>
            <a:ext cx="8229600" cy="215900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4814887"/>
          </a:xfrm>
        </p:spPr>
        <p:txBody>
          <a:bodyPr/>
          <a:lstStyle/>
          <a:p>
            <a:r>
              <a:rPr lang="ru-RU" sz="2800">
                <a:solidFill>
                  <a:srgbClr val="CC0000"/>
                </a:solidFill>
              </a:rPr>
              <a:t>Отравляющее действие оксида углерода СО</a:t>
            </a:r>
            <a:r>
              <a:rPr lang="ru-RU" sz="2800"/>
              <a:t> (угарный газ) основано на его способности образовывать прочные соединения при вдыхании с красными кровяными тельцами, являющимися переносчиками кислорода из легких к тканям, из-за чего человеческий организм начинает испытывать кислородное голодание. </a:t>
            </a:r>
            <a:r>
              <a:rPr lang="ru-RU" sz="2800">
                <a:solidFill>
                  <a:srgbClr val="CC0000"/>
                </a:solidFill>
              </a:rPr>
              <a:t>При болыших концентрациях СО</a:t>
            </a:r>
            <a:r>
              <a:rPr lang="ru-RU" sz="2800"/>
              <a:t> </a:t>
            </a:r>
            <a:r>
              <a:rPr lang="ru-RU" sz="2800">
                <a:solidFill>
                  <a:srgbClr val="CC0000"/>
                </a:solidFill>
              </a:rPr>
              <a:t>(&lt; 1%) быстро наступает смерть</a:t>
            </a:r>
            <a:r>
              <a:rPr lang="ru-RU" sz="2800"/>
              <a:t>. Предельно допустимая концентрация СО в атмосфере шахт 0,0016% по объему.</a:t>
            </a:r>
          </a:p>
        </p:txBody>
      </p:sp>
    </p:spTree>
    <p:extLst>
      <p:ext uri="{BB962C8B-B14F-4D97-AF65-F5344CB8AC3E}">
        <p14:creationId xmlns:p14="http://schemas.microsoft.com/office/powerpoint/2010/main" val="2850363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-531813"/>
            <a:ext cx="8229600" cy="73025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48148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>
                <a:solidFill>
                  <a:srgbClr val="CC0000"/>
                </a:solidFill>
              </a:rPr>
              <a:t>Окислы азота N0, МО2, N203</a:t>
            </a:r>
            <a:r>
              <a:rPr lang="ru-RU" sz="2800"/>
              <a:t> при вдыхании в легкие образуют, вступая в реакцию с водой, азотную и азотистую кислоты, действие которых приводит к отеку легких и смерти. Особенную опасность окислы азота представляют из-за того, что они способны накапливаться в организме в течение 4-6 ч. Поэтому </a:t>
            </a:r>
            <a:r>
              <a:rPr lang="ru-RU" sz="2800">
                <a:solidFill>
                  <a:srgbClr val="FF0000"/>
                </a:solidFill>
              </a:rPr>
              <a:t>по токсическому действию они считаются в 6,5 раза более ядовитыми, чем окись углерода,</a:t>
            </a:r>
            <a:r>
              <a:rPr lang="ru-RU" sz="2800"/>
              <a:t> и предельно допустимая концентрация в атмосфере шахт составляет 0,0002% по объему.</a:t>
            </a:r>
          </a:p>
        </p:txBody>
      </p:sp>
    </p:spTree>
    <p:extLst>
      <p:ext uri="{BB962C8B-B14F-4D97-AF65-F5344CB8AC3E}">
        <p14:creationId xmlns:p14="http://schemas.microsoft.com/office/powerpoint/2010/main" val="2055055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74688"/>
            <a:ext cx="8229600" cy="71438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4886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Кроме этих газов при взрыве могут образовываться</a:t>
            </a:r>
            <a:r>
              <a:rPr lang="ru-RU" sz="2800">
                <a:solidFill>
                  <a:srgbClr val="FF0000"/>
                </a:solidFill>
              </a:rPr>
              <a:t> сероводород</a:t>
            </a:r>
            <a:r>
              <a:rPr lang="ru-RU" sz="2800"/>
              <a:t>,</a:t>
            </a:r>
            <a:r>
              <a:rPr lang="ru-RU" sz="2800">
                <a:solidFill>
                  <a:srgbClr val="FF0000"/>
                </a:solidFill>
              </a:rPr>
              <a:t> сернистый ангидрид, хлор</a:t>
            </a:r>
            <a:r>
              <a:rPr lang="ru-RU" sz="2800"/>
              <a:t>, при вдыхании которого происходит острое раздражение дыхательных путей и отек легких. </a:t>
            </a:r>
            <a:r>
              <a:rPr lang="ru-RU" sz="2800">
                <a:solidFill>
                  <a:srgbClr val="FF0000"/>
                </a:solidFill>
              </a:rPr>
              <a:t>По токсичности эти газы считаются в 2,5 раза</a:t>
            </a:r>
            <a:r>
              <a:rPr lang="ru-RU" sz="2800"/>
              <a:t> </a:t>
            </a:r>
            <a:r>
              <a:rPr lang="ru-RU" sz="2800">
                <a:solidFill>
                  <a:srgbClr val="FF0000"/>
                </a:solidFill>
              </a:rPr>
              <a:t>более ядовитыми, чем окись углерода</a:t>
            </a:r>
            <a:r>
              <a:rPr lang="ru-RU" sz="2800"/>
              <a:t>. Кроме того, при взрыве детонаторов в атмосфере появляются особоядовитые </a:t>
            </a:r>
            <a:r>
              <a:rPr lang="ru-RU" sz="2800">
                <a:solidFill>
                  <a:srgbClr val="FF0000"/>
                </a:solidFill>
              </a:rPr>
              <a:t>пары и аэрозоли</a:t>
            </a:r>
            <a:r>
              <a:rPr lang="ru-RU" sz="2800"/>
              <a:t> </a:t>
            </a:r>
            <a:r>
              <a:rPr lang="ru-RU" sz="2800">
                <a:solidFill>
                  <a:srgbClr val="FF0000"/>
                </a:solidFill>
              </a:rPr>
              <a:t>ртути или свинца,</a:t>
            </a:r>
            <a:r>
              <a:rPr lang="ru-RU" sz="2800"/>
              <a:t> входящие в состав инициирующих ВВ, а свинец, кроме того, входит в состав электровоспламенителей и замедляющих составов ЭД.</a:t>
            </a:r>
          </a:p>
        </p:txBody>
      </p:sp>
    </p:spTree>
    <p:extLst>
      <p:ext uri="{BB962C8B-B14F-4D97-AF65-F5344CB8AC3E}">
        <p14:creationId xmlns:p14="http://schemas.microsoft.com/office/powerpoint/2010/main" val="102908688"/>
      </p:ext>
    </p:extLst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596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Пиксел</vt:lpstr>
      <vt:lpstr>1_Пиксел</vt:lpstr>
      <vt:lpstr>2_Пиксел</vt:lpstr>
      <vt:lpstr>3_Пиксел</vt:lpstr>
      <vt:lpstr>4_Пиксел</vt:lpstr>
      <vt:lpstr>5_Пиксел</vt:lpstr>
      <vt:lpstr>6_Пиксел</vt:lpstr>
      <vt:lpstr>7_Пиксел</vt:lpstr>
      <vt:lpstr>8_Пиксел</vt:lpstr>
      <vt:lpstr>КИСЛОРОДНЫЙ БАЛАНС, ЯДОВИТЫЕ ГАЗЫ ВЗРЫВА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КИСЛОРОДНЫЙ БАЛАНС, ЯДОВИТЫЕ ГАЗЫ ВЗРЫВА  </dc:title>
  <dc:creator>Samsung</dc:creator>
  <cp:lastModifiedBy>Samsung</cp:lastModifiedBy>
  <cp:revision>1</cp:revision>
  <dcterms:created xsi:type="dcterms:W3CDTF">2016-10-25T07:24:44Z</dcterms:created>
  <dcterms:modified xsi:type="dcterms:W3CDTF">2016-10-25T07:30:43Z</dcterms:modified>
</cp:coreProperties>
</file>